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9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8" r:id="rId12"/>
    <p:sldId id="301" r:id="rId13"/>
    <p:sldId id="302" r:id="rId14"/>
    <p:sldId id="306" r:id="rId15"/>
    <p:sldId id="308" r:id="rId16"/>
    <p:sldId id="316" r:id="rId17"/>
    <p:sldId id="320" r:id="rId18"/>
    <p:sldId id="324" r:id="rId19"/>
    <p:sldId id="344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6" r:id="rId29"/>
    <p:sldId id="357" r:id="rId30"/>
    <p:sldId id="322" r:id="rId31"/>
    <p:sldId id="342" r:id="rId32"/>
    <p:sldId id="325" r:id="rId33"/>
    <p:sldId id="326" r:id="rId34"/>
    <p:sldId id="327" r:id="rId35"/>
    <p:sldId id="330" r:id="rId36"/>
    <p:sldId id="336" r:id="rId37"/>
    <p:sldId id="385" r:id="rId38"/>
    <p:sldId id="363" r:id="rId39"/>
    <p:sldId id="364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84" r:id="rId48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0"/>
      <p:bold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나눔고딕" panose="020D0604000000000000" pitchFamily="50" charset="-127"/>
      <p:regular r:id="rId56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휴먼엑스포" panose="02030504000101010101" pitchFamily="18" charset="-127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5D9"/>
    <a:srgbClr val="3796BF"/>
    <a:srgbClr val="6D7378"/>
    <a:srgbClr val="898E92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>
        <p:scale>
          <a:sx n="75" d="100"/>
          <a:sy n="75" d="100"/>
        </p:scale>
        <p:origin x="10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80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A5D4759-4855-4598-99BE-2316F99C088C}"/>
              </a:ext>
            </a:extLst>
          </p:cNvPr>
          <p:cNvSpPr/>
          <p:nvPr/>
        </p:nvSpPr>
        <p:spPr>
          <a:xfrm>
            <a:off x="3068500" y="1521634"/>
            <a:ext cx="1800000" cy="540000"/>
          </a:xfrm>
          <a:prstGeom prst="borderCallout1">
            <a:avLst>
              <a:gd name="adj1" fmla="val -24465"/>
              <a:gd name="adj2" fmla="val 126781"/>
              <a:gd name="adj3" fmla="val 19896"/>
              <a:gd name="adj4" fmla="val 104542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2F81-A0E6-4E48-8ED2-8BE2B8C5716E}"/>
              </a:ext>
            </a:extLst>
          </p:cNvPr>
          <p:cNvSpPr txBox="1"/>
          <p:nvPr/>
        </p:nvSpPr>
        <p:spPr>
          <a:xfrm>
            <a:off x="5288809" y="1162086"/>
            <a:ext cx="2233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고유 무결성 유지를 위한 커맨드</a:t>
            </a:r>
          </a:p>
        </p:txBody>
      </p:sp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9" y="1002662"/>
            <a:ext cx="8556784" cy="3815863"/>
          </a:xfrm>
          <a:prstGeom prst="rect">
            <a:avLst/>
          </a:prstGeom>
        </p:spPr>
      </p:pic>
      <p:sp>
        <p:nvSpPr>
          <p:cNvPr id="2" name="설명선: 왼쪽 화살표 1">
            <a:extLst>
              <a:ext uri="{FF2B5EF4-FFF2-40B4-BE49-F238E27FC236}">
                <a16:creationId xmlns:a16="http://schemas.microsoft.com/office/drawing/2014/main" id="{D70CB327-7AE6-4A0B-81FD-BE0EFA0F2AB7}"/>
              </a:ext>
            </a:extLst>
          </p:cNvPr>
          <p:cNvSpPr/>
          <p:nvPr/>
        </p:nvSpPr>
        <p:spPr>
          <a:xfrm>
            <a:off x="8061932" y="1491750"/>
            <a:ext cx="720000" cy="3936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  <p:sp>
        <p:nvSpPr>
          <p:cNvPr id="2" name="설명선: 굽은 이중선 1">
            <a:extLst>
              <a:ext uri="{FF2B5EF4-FFF2-40B4-BE49-F238E27FC236}">
                <a16:creationId xmlns:a16="http://schemas.microsoft.com/office/drawing/2014/main" id="{3ECFE138-B612-4AD0-A743-669AA8C63634}"/>
              </a:ext>
            </a:extLst>
          </p:cNvPr>
          <p:cNvSpPr/>
          <p:nvPr/>
        </p:nvSpPr>
        <p:spPr>
          <a:xfrm>
            <a:off x="3492000" y="1354484"/>
            <a:ext cx="3132000" cy="2808000"/>
          </a:xfrm>
          <a:prstGeom prst="borderCallout3">
            <a:avLst>
              <a:gd name="adj1" fmla="val 78587"/>
              <a:gd name="adj2" fmla="val 102727"/>
              <a:gd name="adj3" fmla="val 84171"/>
              <a:gd name="adj4" fmla="val 109549"/>
              <a:gd name="adj5" fmla="val 108510"/>
              <a:gd name="adj6" fmla="val 105107"/>
              <a:gd name="adj7" fmla="val 111101"/>
              <a:gd name="adj8" fmla="val 96716"/>
            </a:avLst>
          </a:prstGeom>
          <a:noFill/>
          <a:ln>
            <a:solidFill>
              <a:srgbClr val="4BB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E7ED9-9706-4D29-B116-549BAB6C5183}"/>
              </a:ext>
            </a:extLst>
          </p:cNvPr>
          <p:cNvSpPr txBox="1"/>
          <p:nvPr/>
        </p:nvSpPr>
        <p:spPr>
          <a:xfrm>
            <a:off x="4572000" y="433798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인터페이스를 실체화</a:t>
            </a:r>
          </a:p>
        </p:txBody>
      </p:sp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1FB709-3EEC-468B-8C99-07BF7CA5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871751"/>
            <a:ext cx="5137342" cy="4168032"/>
          </a:xfrm>
          <a:prstGeom prst="rect">
            <a:avLst/>
          </a:prstGeom>
        </p:spPr>
      </p:pic>
      <p:sp>
        <p:nvSpPr>
          <p:cNvPr id="10" name="설명선: 왼쪽 화살표 9">
            <a:extLst>
              <a:ext uri="{FF2B5EF4-FFF2-40B4-BE49-F238E27FC236}">
                <a16:creationId xmlns:a16="http://schemas.microsoft.com/office/drawing/2014/main" id="{68850B00-DF60-41D4-98C0-9983C493B46D}"/>
              </a:ext>
            </a:extLst>
          </p:cNvPr>
          <p:cNvSpPr/>
          <p:nvPr/>
        </p:nvSpPr>
        <p:spPr>
          <a:xfrm>
            <a:off x="6236532" y="1424016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64FF9A98-3190-4401-A7C5-F3640AA3E8E0}"/>
              </a:ext>
            </a:extLst>
          </p:cNvPr>
          <p:cNvSpPr/>
          <p:nvPr/>
        </p:nvSpPr>
        <p:spPr>
          <a:xfrm>
            <a:off x="6236532" y="3291750"/>
            <a:ext cx="1342658" cy="720000"/>
          </a:xfrm>
          <a:prstGeom prst="leftArrowCallout">
            <a:avLst/>
          </a:prstGeom>
          <a:solidFill>
            <a:srgbClr val="4BB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</TotalTime>
  <Words>898</Words>
  <Application>Microsoft Office PowerPoint</Application>
  <PresentationFormat>화면 슬라이드 쇼(16:9)</PresentationFormat>
  <Paragraphs>238</Paragraphs>
  <Slides>44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나눔고딕</vt:lpstr>
      <vt:lpstr>Roboto Condensed</vt:lpstr>
      <vt:lpstr>휴먼엑스포</vt:lpstr>
      <vt:lpstr>Oswald</vt:lpstr>
      <vt:lpstr>Arial</vt:lpstr>
      <vt:lpstr>맑은 고딕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사용한 HW, SW, 호스팅 업체</vt:lpstr>
      <vt:lpstr>2. 산출물 소개</vt:lpstr>
      <vt:lpstr>퍼트 차트(Pert Chart)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마이페이지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81</cp:revision>
  <dcterms:modified xsi:type="dcterms:W3CDTF">2021-12-10T06:16:10Z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